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E1E09-2A72-4301-93E4-A0FCD9E250D1}" type="datetimeFigureOut">
              <a:rPr lang="en-US" smtClean="0"/>
              <a:t>12/12/2016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379F4-F1A6-4F9E-BA2A-D9312B660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371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E1E09-2A72-4301-93E4-A0FCD9E250D1}" type="datetimeFigureOut">
              <a:rPr lang="en-US" smtClean="0"/>
              <a:t>12/12/2016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379F4-F1A6-4F9E-BA2A-D9312B660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5258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E1E09-2A72-4301-93E4-A0FCD9E250D1}" type="datetimeFigureOut">
              <a:rPr lang="en-US" smtClean="0"/>
              <a:t>12/12/2016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379F4-F1A6-4F9E-BA2A-D9312B660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0437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E1E09-2A72-4301-93E4-A0FCD9E250D1}" type="datetimeFigureOut">
              <a:rPr lang="en-US" smtClean="0"/>
              <a:t>12/12/2016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379F4-F1A6-4F9E-BA2A-D9312B660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9987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E1E09-2A72-4301-93E4-A0FCD9E250D1}" type="datetimeFigureOut">
              <a:rPr lang="en-US" smtClean="0"/>
              <a:t>12/12/2016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379F4-F1A6-4F9E-BA2A-D9312B660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455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E1E09-2A72-4301-93E4-A0FCD9E250D1}" type="datetimeFigureOut">
              <a:rPr lang="en-US" smtClean="0"/>
              <a:t>12/12/2016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379F4-F1A6-4F9E-BA2A-D9312B660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9141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E1E09-2A72-4301-93E4-A0FCD9E250D1}" type="datetimeFigureOut">
              <a:rPr lang="en-US" smtClean="0"/>
              <a:t>12/12/2016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379F4-F1A6-4F9E-BA2A-D9312B660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095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E1E09-2A72-4301-93E4-A0FCD9E250D1}" type="datetimeFigureOut">
              <a:rPr lang="en-US" smtClean="0"/>
              <a:t>12/12/2016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379F4-F1A6-4F9E-BA2A-D9312B660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7783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E1E09-2A72-4301-93E4-A0FCD9E250D1}" type="datetimeFigureOut">
              <a:rPr lang="en-US" smtClean="0"/>
              <a:t>12/12/2016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379F4-F1A6-4F9E-BA2A-D9312B660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41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E1E09-2A72-4301-93E4-A0FCD9E250D1}" type="datetimeFigureOut">
              <a:rPr lang="en-US" smtClean="0"/>
              <a:t>12/12/2016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379F4-F1A6-4F9E-BA2A-D9312B660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7975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E1E09-2A72-4301-93E4-A0FCD9E250D1}" type="datetimeFigureOut">
              <a:rPr lang="en-US" smtClean="0"/>
              <a:t>12/12/2016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379F4-F1A6-4F9E-BA2A-D9312B660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9791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8E1E09-2A72-4301-93E4-A0FCD9E250D1}" type="datetimeFigureOut">
              <a:rPr lang="en-US" smtClean="0"/>
              <a:t>12/12/2016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F379F4-F1A6-4F9E-BA2A-D9312B660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50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62623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04821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04821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04821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64121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657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4284" y="1413187"/>
            <a:ext cx="2999232" cy="299923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219200" y="381000"/>
            <a:ext cx="66294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Look for Certification</a:t>
            </a:r>
            <a:endParaRPr lang="en-US" sz="54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1" y="4648200"/>
            <a:ext cx="9111343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And Always Check the Portfolio</a:t>
            </a:r>
            <a:endParaRPr lang="en-US" sz="54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6415093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</TotalTime>
  <Words>8</Words>
  <Application>Microsoft Office PowerPoint</Application>
  <PresentationFormat>On-screen Show (4:3)</PresentationFormat>
  <Paragraphs>2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Audra 7</dc:creator>
  <cp:lastModifiedBy>Audra7</cp:lastModifiedBy>
  <cp:revision>4</cp:revision>
  <dcterms:created xsi:type="dcterms:W3CDTF">2016-05-11T18:49:52Z</dcterms:created>
  <dcterms:modified xsi:type="dcterms:W3CDTF">2016-12-12T20:17:52Z</dcterms:modified>
</cp:coreProperties>
</file>